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3705543</c:v>
                </c:pt>
                <c:pt idx="1">
                  <c:v>3512117</c:v>
                </c:pt>
                <c:pt idx="2">
                  <c:v>3462165</c:v>
                </c:pt>
                <c:pt idx="3">
                  <c:v>3881129</c:v>
                </c:pt>
                <c:pt idx="4">
                  <c:v>3956258</c:v>
                </c:pt>
                <c:pt idx="5">
                  <c:v>3641129</c:v>
                </c:pt>
                <c:pt idx="6">
                  <c:v>3719415</c:v>
                </c:pt>
                <c:pt idx="7">
                  <c:v>5125595</c:v>
                </c:pt>
                <c:pt idx="8">
                  <c:v>3319091</c:v>
                </c:pt>
                <c:pt idx="9">
                  <c:v>4244996</c:v>
                </c:pt>
                <c:pt idx="10">
                  <c:v>3635846</c:v>
                </c:pt>
                <c:pt idx="11">
                  <c:v>3668542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>
                  <c:v>1701669</c:v>
                </c:pt>
                <c:pt idx="3">
                  <c:v>1707930</c:v>
                </c:pt>
                <c:pt idx="4">
                  <c:v>2745803</c:v>
                </c:pt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05월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299570</c:v>
                </c:pt>
                <c:pt idx="1">
                  <c:v>279105</c:v>
                </c:pt>
                <c:pt idx="2">
                  <c:v>337475</c:v>
                </c:pt>
                <c:pt idx="3">
                  <c:v>276863</c:v>
                </c:pt>
                <c:pt idx="4">
                  <c:v>259485</c:v>
                </c:pt>
                <c:pt idx="5">
                  <c:v>137019</c:v>
                </c:pt>
                <c:pt idx="6">
                  <c:v>86201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2020년 05월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152961</c:v>
                </c:pt>
                <c:pt idx="1">
                  <c:v>230652</c:v>
                </c:pt>
                <c:pt idx="2">
                  <c:v>258350</c:v>
                </c:pt>
                <c:pt idx="3">
                  <c:v>196903</c:v>
                </c:pt>
                <c:pt idx="4">
                  <c:v>179201</c:v>
                </c:pt>
                <c:pt idx="5">
                  <c:v>82369</c:v>
                </c:pt>
                <c:pt idx="6">
                  <c:v>39897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05월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603663</c:v>
                </c:pt>
                <c:pt idx="1">
                  <c:v>505263</c:v>
                </c:pt>
                <c:pt idx="2">
                  <c:v>656025</c:v>
                </c:pt>
                <c:pt idx="3">
                  <c:v>587309</c:v>
                </c:pt>
                <c:pt idx="4">
                  <c:v>519187</c:v>
                </c:pt>
                <c:pt idx="5">
                  <c:v>262717</c:v>
                </c:pt>
                <c:pt idx="6">
                  <c:v>139849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2020년 05월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308357</c:v>
                </c:pt>
                <c:pt idx="1">
                  <c:v>425435</c:v>
                </c:pt>
                <c:pt idx="2">
                  <c:v>510546</c:v>
                </c:pt>
                <c:pt idx="3">
                  <c:v>423775</c:v>
                </c:pt>
                <c:pt idx="4">
                  <c:v>363446</c:v>
                </c:pt>
                <c:pt idx="5">
                  <c:v>165947</c:v>
                </c:pt>
                <c:pt idx="6">
                  <c:v>68013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05월</c:v>
                </c:pt>
                <c:pt idx="1">
                  <c:v>2020년 05월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1598295</c:v>
                </c:pt>
                <c:pt idx="1">
                  <c:v>1675718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05월</c:v>
                </c:pt>
                <c:pt idx="1">
                  <c:v>2020년 05월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1125186</c:v>
                </c:pt>
                <c:pt idx="1">
                  <c:v>1140333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131640</c:v>
                </c:pt>
                <c:pt idx="1">
                  <c:v>141818</c:v>
                </c:pt>
                <c:pt idx="2">
                  <c:v>155090</c:v>
                </c:pt>
                <c:pt idx="3">
                  <c:v>197091</c:v>
                </c:pt>
                <c:pt idx="4">
                  <c:v>194302</c:v>
                </c:pt>
                <c:pt idx="5">
                  <c:v>193309</c:v>
                </c:pt>
                <c:pt idx="6">
                  <c:v>222786</c:v>
                </c:pt>
                <c:pt idx="7">
                  <c:v>302390</c:v>
                </c:pt>
                <c:pt idx="8">
                  <c:v>243330</c:v>
                </c:pt>
                <c:pt idx="9">
                  <c:v>280822</c:v>
                </c:pt>
                <c:pt idx="10">
                  <c:v>218192</c:v>
                </c:pt>
                <c:pt idx="11">
                  <c:v>121062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>
                  <c:v>6669</c:v>
                </c:pt>
                <c:pt idx="3">
                  <c:v>5777</c:v>
                </c:pt>
                <c:pt idx="4">
                  <c:v>5760</c:v>
                </c:pt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05월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네덜란드</c:v>
                </c:pt>
                <c:pt idx="3">
                  <c:v>인도네시아</c:v>
                </c:pt>
                <c:pt idx="4">
                  <c:v>필리핀</c:v>
                </c:pt>
                <c:pt idx="5">
                  <c:v>베트남</c:v>
                </c:pt>
                <c:pt idx="6">
                  <c:v>미얀마</c:v>
                </c:pt>
                <c:pt idx="7">
                  <c:v>캐나다</c:v>
                </c:pt>
                <c:pt idx="8">
                  <c:v>일본</c:v>
                </c:pt>
                <c:pt idx="9">
                  <c:v>독일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128073</c:v>
                </c:pt>
                <c:pt idx="1">
                  <c:v>2569</c:v>
                </c:pt>
                <c:pt idx="2">
                  <c:v>814</c:v>
                </c:pt>
                <c:pt idx="3">
                  <c:v>1923</c:v>
                </c:pt>
                <c:pt idx="4">
                  <c:v>5140</c:v>
                </c:pt>
                <c:pt idx="5">
                  <c:v>2654</c:v>
                </c:pt>
                <c:pt idx="6">
                  <c:v>402</c:v>
                </c:pt>
                <c:pt idx="7">
                  <c:v>1172</c:v>
                </c:pt>
                <c:pt idx="8">
                  <c:v>23657</c:v>
                </c:pt>
                <c:pt idx="9">
                  <c:v>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2020년 05월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네덜란드</c:v>
                </c:pt>
                <c:pt idx="3">
                  <c:v>인도네시아</c:v>
                </c:pt>
                <c:pt idx="4">
                  <c:v>필리핀</c:v>
                </c:pt>
                <c:pt idx="5">
                  <c:v>베트남</c:v>
                </c:pt>
                <c:pt idx="6">
                  <c:v>미얀마</c:v>
                </c:pt>
                <c:pt idx="7">
                  <c:v>캐나다</c:v>
                </c:pt>
                <c:pt idx="8">
                  <c:v>일본</c:v>
                </c:pt>
                <c:pt idx="9">
                  <c:v>독일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3197</c:v>
                </c:pt>
                <c:pt idx="1">
                  <c:v>565</c:v>
                </c:pt>
                <c:pt idx="2">
                  <c:v>396</c:v>
                </c:pt>
                <c:pt idx="3">
                  <c:v>375</c:v>
                </c:pt>
                <c:pt idx="4">
                  <c:v>260</c:v>
                </c:pt>
                <c:pt idx="5">
                  <c:v>225</c:v>
                </c:pt>
                <c:pt idx="6">
                  <c:v>119</c:v>
                </c:pt>
                <c:pt idx="7">
                  <c:v>105</c:v>
                </c:pt>
                <c:pt idx="8">
                  <c:v>88</c:v>
                </c:pt>
                <c:pt idx="9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2204462</c:v>
                </c:pt>
                <c:pt idx="1">
                  <c:v>2094799</c:v>
                </c:pt>
                <c:pt idx="2">
                  <c:v>2079089</c:v>
                </c:pt>
                <c:pt idx="3">
                  <c:v>2225165</c:v>
                </c:pt>
                <c:pt idx="4">
                  <c:v>2371416</c:v>
                </c:pt>
                <c:pt idx="5">
                  <c:v>2069857</c:v>
                </c:pt>
                <c:pt idx="6">
                  <c:v>2131612</c:v>
                </c:pt>
                <c:pt idx="7">
                  <c:v>2850901</c:v>
                </c:pt>
                <c:pt idx="8">
                  <c:v>1960776</c:v>
                </c:pt>
                <c:pt idx="9">
                  <c:v>2528999</c:v>
                </c:pt>
                <c:pt idx="10">
                  <c:v>2146838</c:v>
                </c:pt>
                <c:pt idx="11">
                  <c:v>2173677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>
                  <c:v>934455</c:v>
                </c:pt>
                <c:pt idx="3">
                  <c:v>909885</c:v>
                </c:pt>
                <c:pt idx="4">
                  <c:v>1543951</c:v>
                </c:pt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05월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272094</c:v>
                </c:pt>
                <c:pt idx="1">
                  <c:v>139797</c:v>
                </c:pt>
                <c:pt idx="2">
                  <c:v>218317</c:v>
                </c:pt>
                <c:pt idx="3">
                  <c:v>209452</c:v>
                </c:pt>
                <c:pt idx="4">
                  <c:v>165048</c:v>
                </c:pt>
                <c:pt idx="5">
                  <c:v>85031</c:v>
                </c:pt>
                <c:pt idx="6">
                  <c:v>39139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2020년 05월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119929</c:v>
                </c:pt>
                <c:pt idx="1">
                  <c:v>118514</c:v>
                </c:pt>
                <c:pt idx="2">
                  <c:v>172722</c:v>
                </c:pt>
                <c:pt idx="3">
                  <c:v>148233</c:v>
                </c:pt>
                <c:pt idx="4">
                  <c:v>113447</c:v>
                </c:pt>
                <c:pt idx="5">
                  <c:v>53956</c:v>
                </c:pt>
                <c:pt idx="6">
                  <c:v>19085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05월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262282</c:v>
                </c:pt>
                <c:pt idx="1">
                  <c:v>170429</c:v>
                </c:pt>
                <c:pt idx="2">
                  <c:v>251752</c:v>
                </c:pt>
                <c:pt idx="3">
                  <c:v>206799</c:v>
                </c:pt>
                <c:pt idx="4">
                  <c:v>187473</c:v>
                </c:pt>
                <c:pt idx="5">
                  <c:v>102401</c:v>
                </c:pt>
                <c:pt idx="6">
                  <c:v>61402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2020년 05월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122637</c:v>
                </c:pt>
                <c:pt idx="1">
                  <c:v>137875</c:v>
                </c:pt>
                <c:pt idx="2">
                  <c:v>184681</c:v>
                </c:pt>
                <c:pt idx="3">
                  <c:v>140987</c:v>
                </c:pt>
                <c:pt idx="4">
                  <c:v>125699</c:v>
                </c:pt>
                <c:pt idx="5">
                  <c:v>58414</c:v>
                </c:pt>
                <c:pt idx="6">
                  <c:v>27772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05월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534376</c:v>
                </c:pt>
                <c:pt idx="1">
                  <c:v>310226</c:v>
                </c:pt>
                <c:pt idx="2">
                  <c:v>470069</c:v>
                </c:pt>
                <c:pt idx="3">
                  <c:v>416251</c:v>
                </c:pt>
                <c:pt idx="4">
                  <c:v>352521</c:v>
                </c:pt>
                <c:pt idx="5">
                  <c:v>187432</c:v>
                </c:pt>
                <c:pt idx="6">
                  <c:v>100541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2020년 05월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242566</c:v>
                </c:pt>
                <c:pt idx="1">
                  <c:v>256389</c:v>
                </c:pt>
                <c:pt idx="2">
                  <c:v>357403</c:v>
                </c:pt>
                <c:pt idx="3">
                  <c:v>289220</c:v>
                </c:pt>
                <c:pt idx="4">
                  <c:v>239146</c:v>
                </c:pt>
                <c:pt idx="5">
                  <c:v>112370</c:v>
                </c:pt>
                <c:pt idx="6">
                  <c:v>46857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05월</c:v>
                </c:pt>
                <c:pt idx="1">
                  <c:v>2020년 05월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1128878</c:v>
                </c:pt>
                <c:pt idx="1">
                  <c:v>1242538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05월</c:v>
                </c:pt>
                <c:pt idx="1">
                  <c:v>2020년 05월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745886</c:v>
                </c:pt>
                <c:pt idx="1">
                  <c:v>798065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05월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418728</c:v>
                </c:pt>
                <c:pt idx="1">
                  <c:v>253793</c:v>
                </c:pt>
                <c:pt idx="2">
                  <c:v>372232</c:v>
                </c:pt>
                <c:pt idx="3">
                  <c:v>369030</c:v>
                </c:pt>
                <c:pt idx="4">
                  <c:v>310152</c:v>
                </c:pt>
                <c:pt idx="5">
                  <c:v>154974</c:v>
                </c:pt>
                <c:pt idx="6">
                  <c:v>70367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2020년 05월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185379</c:v>
                </c:pt>
                <c:pt idx="1">
                  <c:v>237171</c:v>
                </c:pt>
                <c:pt idx="2">
                  <c:v>320238</c:v>
                </c:pt>
                <c:pt idx="3">
                  <c:v>280282</c:v>
                </c:pt>
                <c:pt idx="4">
                  <c:v>222221</c:v>
                </c:pt>
                <c:pt idx="5">
                  <c:v>102153</c:v>
                </c:pt>
                <c:pt idx="6">
                  <c:v>34171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72429</c:v>
                </c:pt>
                <c:pt idx="1">
                  <c:v>80250</c:v>
                </c:pt>
                <c:pt idx="2">
                  <c:v>80302</c:v>
                </c:pt>
                <c:pt idx="3">
                  <c:v>97512</c:v>
                </c:pt>
                <c:pt idx="4">
                  <c:v>106527</c:v>
                </c:pt>
                <c:pt idx="5">
                  <c:v>126913</c:v>
                </c:pt>
                <c:pt idx="6">
                  <c:v>107889</c:v>
                </c:pt>
                <c:pt idx="7">
                  <c:v>152516</c:v>
                </c:pt>
                <c:pt idx="8">
                  <c:v>100245</c:v>
                </c:pt>
                <c:pt idx="9">
                  <c:v>114663</c:v>
                </c:pt>
                <c:pt idx="10">
                  <c:v>90500</c:v>
                </c:pt>
                <c:pt idx="11">
                  <c:v>67732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>
                  <c:v>4218</c:v>
                </c:pt>
                <c:pt idx="3">
                  <c:v>3343</c:v>
                </c:pt>
                <c:pt idx="4">
                  <c:v>3805</c:v>
                </c:pt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05월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필리핀</c:v>
                </c:pt>
                <c:pt idx="3">
                  <c:v>인도네시아</c:v>
                </c:pt>
                <c:pt idx="4">
                  <c:v>네덜란드</c:v>
                </c:pt>
                <c:pt idx="5">
                  <c:v>미얀마</c:v>
                </c:pt>
                <c:pt idx="6">
                  <c:v>러시아</c:v>
                </c:pt>
                <c:pt idx="7">
                  <c:v>베트남</c:v>
                </c:pt>
                <c:pt idx="8">
                  <c:v>독일</c:v>
                </c:pt>
                <c:pt idx="9">
                  <c:v>캐나다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63134</c:v>
                </c:pt>
                <c:pt idx="1">
                  <c:v>2631</c:v>
                </c:pt>
                <c:pt idx="2">
                  <c:v>6017</c:v>
                </c:pt>
                <c:pt idx="3">
                  <c:v>1159</c:v>
                </c:pt>
                <c:pt idx="4">
                  <c:v>325</c:v>
                </c:pt>
                <c:pt idx="5">
                  <c:v>1001</c:v>
                </c:pt>
                <c:pt idx="6">
                  <c:v>897</c:v>
                </c:pt>
                <c:pt idx="7">
                  <c:v>1310</c:v>
                </c:pt>
                <c:pt idx="8">
                  <c:v>153</c:v>
                </c:pt>
                <c:pt idx="9">
                  <c:v>1205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2020년 05월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필리핀</c:v>
                </c:pt>
                <c:pt idx="3">
                  <c:v>인도네시아</c:v>
                </c:pt>
                <c:pt idx="4">
                  <c:v>네덜란드</c:v>
                </c:pt>
                <c:pt idx="5">
                  <c:v>미얀마</c:v>
                </c:pt>
                <c:pt idx="6">
                  <c:v>러시아</c:v>
                </c:pt>
                <c:pt idx="7">
                  <c:v>베트남</c:v>
                </c:pt>
                <c:pt idx="8">
                  <c:v>독일</c:v>
                </c:pt>
                <c:pt idx="9">
                  <c:v>캐나다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1644</c:v>
                </c:pt>
                <c:pt idx="1">
                  <c:v>493</c:v>
                </c:pt>
                <c:pt idx="2">
                  <c:v>321</c:v>
                </c:pt>
                <c:pt idx="3">
                  <c:v>250</c:v>
                </c:pt>
                <c:pt idx="4">
                  <c:v>192</c:v>
                </c:pt>
                <c:pt idx="5">
                  <c:v>134</c:v>
                </c:pt>
                <c:pt idx="6">
                  <c:v>122</c:v>
                </c:pt>
                <c:pt idx="7">
                  <c:v>109</c:v>
                </c:pt>
                <c:pt idx="8">
                  <c:v>77</c:v>
                </c:pt>
                <c:pt idx="9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05월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399475</c:v>
                </c:pt>
                <c:pt idx="1">
                  <c:v>297429</c:v>
                </c:pt>
                <c:pt idx="2">
                  <c:v>392321</c:v>
                </c:pt>
                <c:pt idx="3">
                  <c:v>324906</c:v>
                </c:pt>
                <c:pt idx="4">
                  <c:v>309308</c:v>
                </c:pt>
                <c:pt idx="5">
                  <c:v>171963</c:v>
                </c:pt>
                <c:pt idx="6">
                  <c:v>111580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2020년 05월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182373</c:v>
                </c:pt>
                <c:pt idx="1">
                  <c:v>267744</c:v>
                </c:pt>
                <c:pt idx="2">
                  <c:v>317652</c:v>
                </c:pt>
                <c:pt idx="3">
                  <c:v>234298</c:v>
                </c:pt>
                <c:pt idx="4">
                  <c:v>214930</c:v>
                </c:pt>
                <c:pt idx="5">
                  <c:v>99181</c:v>
                </c:pt>
                <c:pt idx="6">
                  <c:v>48010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05월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818203</c:v>
                </c:pt>
                <c:pt idx="1">
                  <c:v>551222</c:v>
                </c:pt>
                <c:pt idx="2">
                  <c:v>764553</c:v>
                </c:pt>
                <c:pt idx="3">
                  <c:v>693936</c:v>
                </c:pt>
                <c:pt idx="4">
                  <c:v>619459</c:v>
                </c:pt>
                <c:pt idx="5">
                  <c:v>326938</c:v>
                </c:pt>
                <c:pt idx="6">
                  <c:v>181948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2020년 05월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367752</c:v>
                </c:pt>
                <c:pt idx="1">
                  <c:v>504915</c:v>
                </c:pt>
                <c:pt idx="2">
                  <c:v>637890</c:v>
                </c:pt>
                <c:pt idx="3">
                  <c:v>514580</c:v>
                </c:pt>
                <c:pt idx="4">
                  <c:v>437152</c:v>
                </c:pt>
                <c:pt idx="5">
                  <c:v>201334</c:v>
                </c:pt>
                <c:pt idx="6">
                  <c:v>82181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05월</c:v>
                </c:pt>
                <c:pt idx="1">
                  <c:v>2020년 05월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1949276</c:v>
                </c:pt>
                <c:pt idx="1">
                  <c:v>2006982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05월</c:v>
                </c:pt>
                <c:pt idx="1">
                  <c:v>2020년 05월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1381615</c:v>
                </c:pt>
                <c:pt idx="1">
                  <c:v>1364188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204069</c:v>
                </c:pt>
                <c:pt idx="1">
                  <c:v>222068</c:v>
                </c:pt>
                <c:pt idx="2">
                  <c:v>235392</c:v>
                </c:pt>
                <c:pt idx="3">
                  <c:v>294603</c:v>
                </c:pt>
                <c:pt idx="4">
                  <c:v>300829</c:v>
                </c:pt>
                <c:pt idx="5">
                  <c:v>320222</c:v>
                </c:pt>
                <c:pt idx="6">
                  <c:v>330675</c:v>
                </c:pt>
                <c:pt idx="7">
                  <c:v>454906</c:v>
                </c:pt>
                <c:pt idx="8">
                  <c:v>343575</c:v>
                </c:pt>
                <c:pt idx="9">
                  <c:v>395485</c:v>
                </c:pt>
                <c:pt idx="10">
                  <c:v>308692</c:v>
                </c:pt>
                <c:pt idx="11">
                  <c:v>188794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>
                  <c:v>10887</c:v>
                </c:pt>
                <c:pt idx="3">
                  <c:v>9120</c:v>
                </c:pt>
                <c:pt idx="4">
                  <c:v>9565</c:v>
                </c:pt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05월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인도네시아</c:v>
                </c:pt>
                <c:pt idx="3">
                  <c:v>네덜란드</c:v>
                </c:pt>
                <c:pt idx="4">
                  <c:v>필리핀</c:v>
                </c:pt>
                <c:pt idx="5">
                  <c:v>베트남</c:v>
                </c:pt>
                <c:pt idx="6">
                  <c:v>미얀마</c:v>
                </c:pt>
                <c:pt idx="7">
                  <c:v>러시아</c:v>
                </c:pt>
                <c:pt idx="8">
                  <c:v>캐나다</c:v>
                </c:pt>
                <c:pt idx="9">
                  <c:v>독일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191207</c:v>
                </c:pt>
                <c:pt idx="1">
                  <c:v>5200</c:v>
                </c:pt>
                <c:pt idx="2">
                  <c:v>3082</c:v>
                </c:pt>
                <c:pt idx="3">
                  <c:v>1139</c:v>
                </c:pt>
                <c:pt idx="4">
                  <c:v>11157</c:v>
                </c:pt>
                <c:pt idx="5">
                  <c:v>3964</c:v>
                </c:pt>
                <c:pt idx="6">
                  <c:v>1403</c:v>
                </c:pt>
                <c:pt idx="7">
                  <c:v>1505</c:v>
                </c:pt>
                <c:pt idx="8">
                  <c:v>2377</c:v>
                </c:pt>
                <c:pt idx="9">
                  <c:v>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2020년 05월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인도네시아</c:v>
                </c:pt>
                <c:pt idx="3">
                  <c:v>네덜란드</c:v>
                </c:pt>
                <c:pt idx="4">
                  <c:v>필리핀</c:v>
                </c:pt>
                <c:pt idx="5">
                  <c:v>베트남</c:v>
                </c:pt>
                <c:pt idx="6">
                  <c:v>미얀마</c:v>
                </c:pt>
                <c:pt idx="7">
                  <c:v>러시아</c:v>
                </c:pt>
                <c:pt idx="8">
                  <c:v>캐나다</c:v>
                </c:pt>
                <c:pt idx="9">
                  <c:v>독일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4841</c:v>
                </c:pt>
                <c:pt idx="1">
                  <c:v>1058</c:v>
                </c:pt>
                <c:pt idx="2">
                  <c:v>625</c:v>
                </c:pt>
                <c:pt idx="3">
                  <c:v>588</c:v>
                </c:pt>
                <c:pt idx="4">
                  <c:v>581</c:v>
                </c:pt>
                <c:pt idx="5">
                  <c:v>334</c:v>
                </c:pt>
                <c:pt idx="6">
                  <c:v>253</c:v>
                </c:pt>
                <c:pt idx="7">
                  <c:v>184</c:v>
                </c:pt>
                <c:pt idx="8">
                  <c:v>181</c:v>
                </c:pt>
                <c:pt idx="9">
                  <c:v>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2870107</c:v>
                </c:pt>
                <c:pt idx="1">
                  <c:v>2729534</c:v>
                </c:pt>
                <c:pt idx="2">
                  <c:v>2669835</c:v>
                </c:pt>
                <c:pt idx="3">
                  <c:v>3103604</c:v>
                </c:pt>
                <c:pt idx="4">
                  <c:v>3274013</c:v>
                </c:pt>
                <c:pt idx="5">
                  <c:v>2915091</c:v>
                </c:pt>
                <c:pt idx="6">
                  <c:v>3008482</c:v>
                </c:pt>
                <c:pt idx="7">
                  <c:v>3995517</c:v>
                </c:pt>
                <c:pt idx="8">
                  <c:v>2832431</c:v>
                </c:pt>
                <c:pt idx="9">
                  <c:v>3494858</c:v>
                </c:pt>
                <c:pt idx="10">
                  <c:v>3077861</c:v>
                </c:pt>
                <c:pt idx="11">
                  <c:v>3012688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>
                  <c:v>1382987</c:v>
                </c:pt>
                <c:pt idx="3">
                  <c:v>1383655</c:v>
                </c:pt>
                <c:pt idx="4">
                  <c:v>2265519</c:v>
                </c:pt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05월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304093</c:v>
                </c:pt>
                <c:pt idx="1">
                  <c:v>226158</c:v>
                </c:pt>
                <c:pt idx="2">
                  <c:v>318550</c:v>
                </c:pt>
                <c:pt idx="3">
                  <c:v>310446</c:v>
                </c:pt>
                <c:pt idx="4">
                  <c:v>259702</c:v>
                </c:pt>
                <c:pt idx="5">
                  <c:v>125698</c:v>
                </c:pt>
                <c:pt idx="6">
                  <c:v>53648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2020년 05월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155396</c:v>
                </c:pt>
                <c:pt idx="1">
                  <c:v>194783</c:v>
                </c:pt>
                <c:pt idx="2">
                  <c:v>252196</c:v>
                </c:pt>
                <c:pt idx="3">
                  <c:v>226872</c:v>
                </c:pt>
                <c:pt idx="4">
                  <c:v>184245</c:v>
                </c:pt>
                <c:pt idx="5">
                  <c:v>83578</c:v>
                </c:pt>
                <c:pt idx="6">
                  <c:v>28116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2020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05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1,328,202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719,917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627,039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3,202,807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2,300,866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11,508,008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8,196,713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1,328,202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712,857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731,657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739,989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611,163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8,200,576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5,706,774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16,179,738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12,046,531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3,599,310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-224,505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-285,483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-291,264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32,839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9,565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2,870,107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2,669,835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3,103,604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3,274,013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3,008,482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3,995,517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3,077,861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36,984,021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-1,069,222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-1,286,848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-1,719,949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-1,008,494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1,598,295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194,783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1,125,186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-148,697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-83,574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-473,109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276,863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1,675,718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152,961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230,652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1,140,333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-146,609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-46,304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-535,385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2,265,519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1,598,295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1,675,718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3,274,013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1,125,186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1,140,333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-473,109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-535,385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-1,008,494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656,025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587,309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3,274,013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-295,306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-79,828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-145,479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-163,534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-155,741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-1,008,494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2,265,519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772,523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-183,274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806,205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-234,563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134,451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53,852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-35,451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3,274,013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-1,008,494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2,265,519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2,422,505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1,645,645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3,274,013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2,265,519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1,328,202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627,039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6,821,994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5,055,757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5,465,239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1,328,202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712,857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731,657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739,989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7,031,844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5,465,239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2,401,832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-148,421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-191,314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루마니아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5,760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5,760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5,760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2,204,462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2,094,799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2,079,089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2,069,857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2,131,612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2,850,901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2,528,999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2,146,838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26,837,591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-985,297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-1,144,634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-1,315,280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-827,465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165,048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1,128,878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119,929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-152,165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-31,075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-382,992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1,242,538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798,065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-139,645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-32,554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-61,774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-444,473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1,543,951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1,128,878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1,242,538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798,065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-382,992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-444,473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-827,465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-291,810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-53,837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-112,666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-127,031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-113,375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-827,465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1,543,951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583,499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-179,291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-200,545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142,683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80,763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-827,465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1,543,951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32,049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1,715,614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1,543,951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719,917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4,686,014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3,602,644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611,163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186,946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5,065,092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3,602,644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-102,722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2,300,866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8,196,713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-111,742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193,550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-108,795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-187,252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-11,683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-151,521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-193,185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-104,486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627,039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-226,611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719,917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-260,003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446,466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237,703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446,466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237,703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237,703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-114,000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-104,586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-6,441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-105,803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-122,025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237,703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-146,003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-55,756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79,978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79,978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61,070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3,705,543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3,512,117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3,462,165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3,956,258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3,719,415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5,125,595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3,319,091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4,244,996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3,635,846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45,871,826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-1,487,515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-1,760,496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-2,173,199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-1,210,455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731,657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5,706,774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12,046,531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712,857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731,657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109,696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-154,075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-134,247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426,326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-223,220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-165,714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-173,464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611,163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-275,767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446,466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731,657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322,192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45,991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446,466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731,657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322,192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133,326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104,441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133,326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함경해안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-83,750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-124,903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-128,871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-6,441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104,070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-150,864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-164,099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731,657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731,657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731,657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731,657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291,833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731,657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418,728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1,949,276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1,381,615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-233,349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-567,661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2,006,982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317,652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1,364,188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-217,102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-72,782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-642,794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2,745,803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1,949,276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2,006,982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3,956,258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1,381,615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1,364,188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-567,661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-642,794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-1,210,455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818,203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764,553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693,936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181,948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3,956,258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504,915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637,890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-450,451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-126,663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-179,356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-182,307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-125,604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-99,767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-1,210,455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2,745,803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962,735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-236,153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971,655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694,722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-276,933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173,813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-90,172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3,956,261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-1,210,458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2,745,803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2,899,280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1,988,048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3,956,260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2,745,808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